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76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57" r:id="rId2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71" d="100"/>
          <a:sy n="71" d="100"/>
        </p:scale>
        <p:origin x="3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6505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otografia Panorâmica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63190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5065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çã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023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ão de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4637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4798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na de 3 Imag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734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588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0783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0306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7971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562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1808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162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470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9229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3947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40DE58DC-3C6C-48BD-B048-33F46F104321}" type="datetimeFigureOut">
              <a:rPr lang="pt-PT" smtClean="0"/>
              <a:t>10-06-2016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40CB94E-0EED-447F-928D-9EFC3D61A45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644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t-PT" dirty="0" smtClean="0"/>
              <a:t>7 dicas para promover a segurança online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Dicas destinadas a outros alunos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5184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3000">
        <p14:vortex dir="u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1420000">
            <a:off x="927804" y="1562294"/>
            <a:ext cx="9755187" cy="1367753"/>
          </a:xfrm>
        </p:spPr>
        <p:txBody>
          <a:bodyPr>
            <a:noAutofit/>
          </a:bodyPr>
          <a:lstStyle/>
          <a:p>
            <a:pPr algn="ctr"/>
            <a:r>
              <a:rPr lang="pt-PT" sz="5400" dirty="0"/>
              <a:t>Não aceitar ficheiros enviados por desconhecidos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 rot="21420000">
            <a:off x="983062" y="3429009"/>
            <a:ext cx="9755187" cy="550333"/>
          </a:xfrm>
        </p:spPr>
        <p:txBody>
          <a:bodyPr/>
          <a:lstStyle/>
          <a:p>
            <a:r>
              <a:rPr lang="pt-PT" sz="3200" dirty="0" smtClean="0"/>
              <a:t>Dica #3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108003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3000">
        <p14:flythrough dir="out"/>
      </p:transition>
    </mc:Choice>
    <mc:Fallback xmlns="">
      <p:transition spd="med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Dica #3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Se algum desconhecido te enviar um email ou uma mensagem com um ficheiro anexado, nunca o abras pois pode conter um vírus que, se o ficheiro for aberto, pode se propagar pelo teu aparelho eletrónico.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392209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500">
        <p15:prstTrans prst="prestige"/>
      </p:transition>
    </mc:Choice>
    <mc:Fallback xmlns="">
      <p:transition spd="slow" advClick="0" advTm="10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1420000">
            <a:off x="927804" y="1562294"/>
            <a:ext cx="9755187" cy="1367753"/>
          </a:xfrm>
        </p:spPr>
        <p:txBody>
          <a:bodyPr>
            <a:noAutofit/>
          </a:bodyPr>
          <a:lstStyle/>
          <a:p>
            <a:pPr algn="ctr"/>
            <a:r>
              <a:rPr lang="pt-PT" sz="5400" dirty="0"/>
              <a:t>Utilizar senhas seguras e diferentes para </a:t>
            </a:r>
            <a:r>
              <a:rPr lang="pt-PT" sz="5400" dirty="0" smtClean="0"/>
              <a:t>cada site</a:t>
            </a:r>
            <a:endParaRPr lang="pt-PT" sz="54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 rot="21420000">
            <a:off x="983062" y="3429009"/>
            <a:ext cx="9755187" cy="550333"/>
          </a:xfrm>
        </p:spPr>
        <p:txBody>
          <a:bodyPr/>
          <a:lstStyle/>
          <a:p>
            <a:r>
              <a:rPr lang="pt-PT" sz="3200" dirty="0" smtClean="0"/>
              <a:t>Dica #4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1762739187"/>
      </p:ext>
    </p:extLst>
  </p:cSld>
  <p:clrMapOvr>
    <a:masterClrMapping/>
  </p:clrMapOvr>
  <p:transition spd="slow" advClick="0" advTm="3000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Dica #4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Utiliza senhas com vários números e letras (maiúsculas e minúsculas) para que sejam mais difíceis de descobrir.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Não escolhas datas ou nomes que tenham a ver contigo.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Cria diferentes senhas para diferentes sites.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6128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0000">
        <p:blinds dir="vert"/>
      </p:transition>
    </mc:Choice>
    <mc:Fallback xmlns="">
      <p:transition spd="slow" advClick="0" advTm="10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1420000">
            <a:off x="927804" y="1651194"/>
            <a:ext cx="9755187" cy="1367753"/>
          </a:xfrm>
        </p:spPr>
        <p:txBody>
          <a:bodyPr>
            <a:noAutofit/>
          </a:bodyPr>
          <a:lstStyle/>
          <a:p>
            <a:pPr algn="ctr"/>
            <a:r>
              <a:rPr lang="pt-PT" sz="5400" dirty="0"/>
              <a:t>Fechar sessão de todas as contas que estiverem </a:t>
            </a:r>
            <a:r>
              <a:rPr lang="pt-PT" sz="5400" dirty="0" smtClean="0"/>
              <a:t>abertas</a:t>
            </a:r>
            <a:endParaRPr lang="pt-PT" sz="54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 rot="21420000">
            <a:off x="983062" y="3429009"/>
            <a:ext cx="9755187" cy="550333"/>
          </a:xfrm>
        </p:spPr>
        <p:txBody>
          <a:bodyPr/>
          <a:lstStyle/>
          <a:p>
            <a:r>
              <a:rPr lang="pt-PT" sz="3200" dirty="0" smtClean="0"/>
              <a:t>Dica #5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2866120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prism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Dica #5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Quando estiveres “de saída”, certifica-te que fechas a sessão em todas as contas que tinhas abertas, clicando no botão “Log out”.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988917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1420000">
            <a:off x="927804" y="1562294"/>
            <a:ext cx="9755187" cy="1367753"/>
          </a:xfrm>
        </p:spPr>
        <p:txBody>
          <a:bodyPr>
            <a:noAutofit/>
          </a:bodyPr>
          <a:lstStyle/>
          <a:p>
            <a:pPr algn="ctr"/>
            <a:r>
              <a:rPr lang="pt-PT" sz="5400" dirty="0"/>
              <a:t>Atualizar sempre o antivírus no </a:t>
            </a:r>
            <a:r>
              <a:rPr lang="pt-PT" sz="5400" dirty="0" smtClean="0"/>
              <a:t>teu </a:t>
            </a:r>
            <a:r>
              <a:rPr lang="pt-PT" sz="5400" dirty="0"/>
              <a:t>computador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 rot="21420000">
            <a:off x="983062" y="3429009"/>
            <a:ext cx="9755187" cy="550333"/>
          </a:xfrm>
        </p:spPr>
        <p:txBody>
          <a:bodyPr/>
          <a:lstStyle/>
          <a:p>
            <a:r>
              <a:rPr lang="pt-PT" sz="3200" dirty="0" smtClean="0"/>
              <a:t>Dica #6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260380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00">
        <p14:flash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Dica #6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Certifica-te que tens sempre o teu antivírus atualizado pois ele protege o teu computador de possíveis ameaças.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386286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6000">
        <p14:shred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1420000">
            <a:off x="927804" y="1562294"/>
            <a:ext cx="9755187" cy="1367753"/>
          </a:xfrm>
        </p:spPr>
        <p:txBody>
          <a:bodyPr>
            <a:noAutofit/>
          </a:bodyPr>
          <a:lstStyle/>
          <a:p>
            <a:pPr algn="ctr"/>
            <a:r>
              <a:rPr lang="pt-PT" sz="5400" dirty="0"/>
              <a:t>Não publicar fotos impróprias nas redes sociais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 rot="21420000">
            <a:off x="983062" y="3429009"/>
            <a:ext cx="9755187" cy="550333"/>
          </a:xfrm>
        </p:spPr>
        <p:txBody>
          <a:bodyPr/>
          <a:lstStyle/>
          <a:p>
            <a:r>
              <a:rPr lang="pt-PT" sz="3200" dirty="0" smtClean="0"/>
              <a:t>Dica #7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369586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Dica #7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Cuidado com as fotos que publicas nas tuas redes sociais pois elas podem vir a ser usadas em situações que não querias (ex.: sites de pornografia, de pedofilia, etc.).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12011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7500">
        <p14:window dir="vert"/>
      </p:transition>
    </mc:Choice>
    <mc:Fallback xmlns="">
      <p:transition spd="slow" advClick="0" advTm="7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Para começar…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Provavelmente és uma daquelas pessoas que, quando os teus amigos te perguntam o que devem fazer para estar em segurança na internet, lhes respondes com todas as dicas corretas e necessárias, mas quando chega a tua vez de as cumprires, esqueces-te de todas elas e fazes alguma “asneira”.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3600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5000">
        <p14:prism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Concluindo…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Esperamos que tenhas estado atento pois estas dicas são muito importantes para te manteres em segurança.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E lembra-te que Nunca é tarde para começares a ter mais cuidado com as tuas ações.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243901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8500">
        <p14:switch dir="r"/>
      </p:transition>
    </mc:Choice>
    <mc:Fallback xmlns="">
      <p:transition spd="slow" advClick="0" advTm="8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Ficha técnica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60000"/>
              </a:lnSpc>
              <a:buNone/>
            </a:pPr>
            <a:r>
              <a:rPr lang="pt-PT" sz="1800" dirty="0" smtClean="0"/>
              <a:t>Tema: “7 dicas para promover a segurança online”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PT" sz="1800" dirty="0" smtClean="0"/>
              <a:t>Dicas </a:t>
            </a:r>
            <a:r>
              <a:rPr lang="pt-PT" sz="1800" dirty="0"/>
              <a:t>destinadas a outros </a:t>
            </a:r>
            <a:r>
              <a:rPr lang="pt-PT" sz="1800" dirty="0" smtClean="0"/>
              <a:t>alunos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PT" sz="1800" dirty="0" smtClean="0"/>
              <a:t>trabalho realizado pelas alunas do 8ºb Da </a:t>
            </a:r>
            <a:r>
              <a:rPr lang="pt-PT" sz="1800" dirty="0"/>
              <a:t>escola secundária de </a:t>
            </a:r>
            <a:r>
              <a:rPr lang="pt-PT" sz="1800" dirty="0" smtClean="0"/>
              <a:t>Barcelos: 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pt-PT" sz="1800" dirty="0" smtClean="0"/>
              <a:t>Camila Barbosa – nº6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pt-PT" sz="1800" dirty="0" smtClean="0"/>
              <a:t>Catarina Cunha – Nº7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v"/>
            </a:pPr>
            <a:r>
              <a:rPr lang="pt-PT" sz="1800" dirty="0" smtClean="0"/>
              <a:t>Maria Fernandes – Nº19 </a:t>
            </a:r>
          </a:p>
          <a:p>
            <a:pPr marL="0" indent="0">
              <a:lnSpc>
                <a:spcPct val="160000"/>
              </a:lnSpc>
              <a:buNone/>
            </a:pPr>
            <a:r>
              <a:rPr lang="pt-PT" sz="1800" dirty="0" smtClean="0"/>
              <a:t>Professor orientador: Ana Luísa Franco		ano </a:t>
            </a:r>
            <a:r>
              <a:rPr lang="pt-PT" sz="1800" dirty="0"/>
              <a:t>de edição: </a:t>
            </a:r>
            <a:r>
              <a:rPr lang="pt-PT" sz="1800" dirty="0" smtClean="0"/>
              <a:t>2016</a:t>
            </a:r>
            <a:endParaRPr lang="pt-PT" sz="1800" dirty="0" smtClean="0"/>
          </a:p>
        </p:txBody>
      </p:sp>
    </p:spTree>
    <p:extLst>
      <p:ext uri="{BB962C8B-B14F-4D97-AF65-F5344CB8AC3E}">
        <p14:creationId xmlns:p14="http://schemas.microsoft.com/office/powerpoint/2010/main" val="1618788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>
        <p14:ferris dir="l"/>
      </p:transition>
    </mc:Choice>
    <mc:Fallback xmlns=""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Para começar…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pt-PT" sz="2400" dirty="0" smtClean="0"/>
              <a:t>E esse é o problema...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PT" sz="2400" dirty="0" smtClean="0"/>
              <a:t>Mas nós estamos aqui para te ajudar.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PT" sz="2400" dirty="0" smtClean="0"/>
              <a:t>Sempre que tiveres dúvidas, basta veres esta pequena apresentação e estarás pronto para navegares na internet com segurança.</a:t>
            </a:r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721635904"/>
      </p:ext>
    </p:extLst>
  </p:cSld>
  <p:clrMapOvr>
    <a:masterClrMapping/>
  </p:clrMapOvr>
  <p:transition spd="slow" advClick="0" advTm="10000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Pronto?!?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Por isso, prepara-te, vai buscar um papel e uma caneta para anotar as dicas que te vamos dar e fica atento…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3411757174"/>
      </p:ext>
    </p:extLst>
  </p:cSld>
  <p:clrMapOvr>
    <a:masterClrMapping/>
  </p:clrMapOvr>
  <p:transition spd="med" advClick="0" advTm="5500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1420000">
            <a:off x="927804" y="1752794"/>
            <a:ext cx="9755187" cy="1367753"/>
          </a:xfrm>
        </p:spPr>
        <p:txBody>
          <a:bodyPr>
            <a:noAutofit/>
          </a:bodyPr>
          <a:lstStyle/>
          <a:p>
            <a:pPr algn="ctr"/>
            <a:r>
              <a:rPr lang="pt-PT" sz="5400" dirty="0"/>
              <a:t>Não comunicar com desconhecidos nas redes sociais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sz="3200" dirty="0" smtClean="0"/>
              <a:t>Dica #1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2822192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3000">
        <p15:prstTrans prst="fractur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Dica #1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Muitas pessoas falam com desconhecidos nas redes sociais, situação que se deve evitar pois essas conversas podem tornar-se em encontros pessoais e, posteriormente, em algo pior.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pt-PT" sz="2400" dirty="0" smtClean="0"/>
          </a:p>
          <a:p>
            <a:pPr marL="0" indent="0" algn="ctr">
              <a:lnSpc>
                <a:spcPct val="150000"/>
              </a:lnSpc>
              <a:buNone/>
            </a:pPr>
            <a:r>
              <a:rPr lang="pt-PT" sz="2400" u="sng" dirty="0" smtClean="0"/>
              <a:t>Não queiras fazer parte desse grupo de pessoas e protege-te. </a:t>
            </a:r>
            <a:endParaRPr lang="pt-PT" sz="2400" u="sng" dirty="0"/>
          </a:p>
        </p:txBody>
      </p:sp>
    </p:spTree>
    <p:extLst>
      <p:ext uri="{BB962C8B-B14F-4D97-AF65-F5344CB8AC3E}">
        <p14:creationId xmlns:p14="http://schemas.microsoft.com/office/powerpoint/2010/main" val="3159179952"/>
      </p:ext>
    </p:extLst>
  </p:cSld>
  <p:clrMapOvr>
    <a:masterClrMapping/>
  </p:clrMapOvr>
  <p:transition spd="slow" advClick="0" advTm="9000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 rot="21420000">
            <a:off x="927804" y="1689294"/>
            <a:ext cx="9755187" cy="1367753"/>
          </a:xfrm>
        </p:spPr>
        <p:txBody>
          <a:bodyPr>
            <a:noAutofit/>
          </a:bodyPr>
          <a:lstStyle/>
          <a:p>
            <a:pPr algn="ctr"/>
            <a:r>
              <a:rPr lang="pt-PT" sz="5400" dirty="0"/>
              <a:t>Não fornecer dados pessoais pela internet independentemente de quem seja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 rot="21420000">
            <a:off x="983062" y="3429009"/>
            <a:ext cx="9755187" cy="550333"/>
          </a:xfrm>
        </p:spPr>
        <p:txBody>
          <a:bodyPr/>
          <a:lstStyle/>
          <a:p>
            <a:r>
              <a:rPr lang="pt-PT" sz="3200" dirty="0" smtClean="0"/>
              <a:t>Dica #2</a:t>
            </a:r>
            <a:endParaRPr lang="pt-PT" sz="3200" dirty="0"/>
          </a:p>
        </p:txBody>
      </p:sp>
    </p:spTree>
    <p:extLst>
      <p:ext uri="{BB962C8B-B14F-4D97-AF65-F5344CB8AC3E}">
        <p14:creationId xmlns:p14="http://schemas.microsoft.com/office/powerpoint/2010/main" val="3562412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4000">
        <p15:prstTrans prst="crush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Dica #2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Imagina: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PT" sz="2400" dirty="0" smtClean="0"/>
              <a:t>Um parente teu envia-te uma mensagem a pedir-te dados pessoais e tu, sem problema nenhum envias-lhe uma mensagem com o que ele te pediu. Agora para um pouco e pensa… e se quem te mandou essa mensagem não fosse um parente teu mas um desconhecido que teve acesso ao seu telemóvel e que agora possui dados pessoais teus…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833670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6500">
        <p15:prstTrans prst="pageCurlDouble"/>
      </p:transition>
    </mc:Choice>
    <mc:Fallback xmlns="">
      <p:transition spd="slow" advClick="0" advTm="165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Dica #2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pt-PT" sz="2400" dirty="0"/>
              <a:t>Pensa bem antes de forneceres dados pessoais pela internet.</a:t>
            </a:r>
          </a:p>
          <a:p>
            <a:pPr marL="0" indent="0">
              <a:buNone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86366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500"/>
    </mc:Choice>
    <mc:Fallback xmlns="">
      <p:transition advClick="0" advTm="35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vento Principal">
  <a:themeElements>
    <a:clrScheme name="Evento Principal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Evento Principal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vento Principa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TM04033927[[fn=Evento Principal]]</Template>
  <TotalTime>51041</TotalTime>
  <Words>585</Words>
  <Application>Microsoft Office PowerPoint</Application>
  <PresentationFormat>Ecrã Panorâmico</PresentationFormat>
  <Paragraphs>56</Paragraphs>
  <Slides>21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21</vt:i4>
      </vt:variant>
    </vt:vector>
  </HeadingPairs>
  <TitlesOfParts>
    <vt:vector size="25" baseType="lpstr">
      <vt:lpstr>Arial</vt:lpstr>
      <vt:lpstr>Impact</vt:lpstr>
      <vt:lpstr>Wingdings</vt:lpstr>
      <vt:lpstr>Evento Principal</vt:lpstr>
      <vt:lpstr>7 dicas para promover a segurança online</vt:lpstr>
      <vt:lpstr>Para começar…</vt:lpstr>
      <vt:lpstr>Para começar…</vt:lpstr>
      <vt:lpstr>Pronto?!?</vt:lpstr>
      <vt:lpstr>Não comunicar com desconhecidos nas redes sociais</vt:lpstr>
      <vt:lpstr>Dica #1</vt:lpstr>
      <vt:lpstr>Não fornecer dados pessoais pela internet independentemente de quem seja</vt:lpstr>
      <vt:lpstr>Dica #2</vt:lpstr>
      <vt:lpstr>Dica #2</vt:lpstr>
      <vt:lpstr>Não aceitar ficheiros enviados por desconhecidos</vt:lpstr>
      <vt:lpstr>Dica #3</vt:lpstr>
      <vt:lpstr>Utilizar senhas seguras e diferentes para cada site</vt:lpstr>
      <vt:lpstr>Dica #4</vt:lpstr>
      <vt:lpstr>Fechar sessão de todas as contas que estiverem abertas</vt:lpstr>
      <vt:lpstr>Dica #5</vt:lpstr>
      <vt:lpstr>Atualizar sempre o antivírus no teu computador</vt:lpstr>
      <vt:lpstr>Dica #6</vt:lpstr>
      <vt:lpstr>Não publicar fotos impróprias nas redes sociais</vt:lpstr>
      <vt:lpstr>Dica #7</vt:lpstr>
      <vt:lpstr>Concluindo…</vt:lpstr>
      <vt:lpstr>Ficha técnica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 dicas</dc:title>
  <dc:creator>Monica Cunha</dc:creator>
  <cp:lastModifiedBy>Catarina Cunha</cp:lastModifiedBy>
  <cp:revision>38</cp:revision>
  <dcterms:created xsi:type="dcterms:W3CDTF">2015-11-18T15:45:55Z</dcterms:created>
  <dcterms:modified xsi:type="dcterms:W3CDTF">2016-06-10T16:29:00Z</dcterms:modified>
</cp:coreProperties>
</file>